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png"/>
  <Override PartName="/ppt/media/image17.jpg" ContentType="image/png"/>
  <Override PartName="/ppt/media/image18.jpg" ContentType="image/png"/>
  <Override PartName="/ppt/media/image19.jpg" ContentType="image/png"/>
  <Override PartName="/ppt/media/image20.jpg" ContentType="image/png"/>
  <Override PartName="/ppt/media/image21.jpg" ContentType="image/png"/>
  <Override PartName="/ppt/media/image22.jpg" ContentType="image/png"/>
  <Override PartName="/ppt/notesSlides/notesSlide1.xml" ContentType="application/vnd.openxmlformats-officedocument.presentationml.notesSlide+xml"/>
  <Override PartName="/ppt/media/image23.jpg" ContentType="image/png"/>
  <Override PartName="/ppt/media/image24.jpg" ContentType="image/png"/>
  <Override PartName="/ppt/media/image25.jpg" ContentType="image/png"/>
  <Override PartName="/ppt/media/image33.jpg" ContentType="image/png"/>
  <Override PartName="/ppt/media/image34.jpg" ContentType="image/png"/>
  <Override PartName="/ppt/media/image3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0" r:id="rId4"/>
    <p:sldId id="259" r:id="rId5"/>
    <p:sldId id="262" r:id="rId6"/>
    <p:sldId id="265" r:id="rId7"/>
    <p:sldId id="266" r:id="rId8"/>
    <p:sldId id="267" r:id="rId9"/>
    <p:sldId id="268" r:id="rId10"/>
    <p:sldId id="269" r:id="rId11"/>
    <p:sldId id="271" r:id="rId12"/>
    <p:sldId id="273" r:id="rId13"/>
    <p:sldId id="276" r:id="rId14"/>
    <p:sldId id="279" r:id="rId15"/>
    <p:sldId id="290" r:id="rId16"/>
    <p:sldId id="291" r:id="rId17"/>
    <p:sldId id="295" r:id="rId18"/>
    <p:sldId id="298" r:id="rId19"/>
    <p:sldId id="300" r:id="rId20"/>
    <p:sldId id="301" r:id="rId21"/>
    <p:sldId id="355" r:id="rId22"/>
    <p:sldId id="286" r:id="rId23"/>
    <p:sldId id="318" r:id="rId24"/>
    <p:sldId id="322" r:id="rId25"/>
    <p:sldId id="323" r:id="rId26"/>
    <p:sldId id="325" r:id="rId27"/>
    <p:sldId id="326" r:id="rId28"/>
    <p:sldId id="328" r:id="rId29"/>
    <p:sldId id="329" r:id="rId30"/>
    <p:sldId id="335" r:id="rId31"/>
    <p:sldId id="338" r:id="rId32"/>
    <p:sldId id="339" r:id="rId33"/>
    <p:sldId id="341" r:id="rId34"/>
    <p:sldId id="343" r:id="rId35"/>
    <p:sldId id="347" r:id="rId36"/>
    <p:sldId id="304" r:id="rId37"/>
    <p:sldId id="305" r:id="rId38"/>
    <p:sldId id="351" r:id="rId39"/>
    <p:sldId id="352" r:id="rId40"/>
    <p:sldId id="35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8" autoAdjust="0"/>
    <p:restoredTop sz="94660"/>
  </p:normalViewPr>
  <p:slideViewPr>
    <p:cSldViewPr>
      <p:cViewPr>
        <p:scale>
          <a:sx n="90" d="100"/>
          <a:sy n="90" d="100"/>
        </p:scale>
        <p:origin x="-110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8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1D5E3-0251-4ADE-8A92-7B8F65B33DE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673DB-2B49-4AC0-A5DF-AA673CEB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D56F9-3D52-4A0A-BD77-9B5B8031B7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2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cessing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processing.org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2286000"/>
          </a:xfrm>
        </p:spPr>
        <p:txBody>
          <a:bodyPr>
            <a:noAutofit/>
          </a:bodyPr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 </a:t>
            </a:r>
            <a:r>
              <a:rPr lang="en-US" sz="2800" b="1" i="1" dirty="0"/>
              <a:t>Digital Art:  Humans and Nature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SOAR 2014 Saint Anselm College</a:t>
            </a:r>
            <a:br>
              <a:rPr lang="en-US" sz="2800" dirty="0" smtClean="0"/>
            </a:br>
            <a:r>
              <a:rPr lang="en-US" sz="2000" dirty="0" smtClean="0"/>
              <a:t>CS255: </a:t>
            </a:r>
            <a:r>
              <a:rPr lang="en-US" sz="2000" dirty="0" smtClean="0"/>
              <a:t>Introduction </a:t>
            </a:r>
            <a:r>
              <a:rPr lang="en-US" sz="2000" dirty="0" smtClean="0"/>
              <a:t>to </a:t>
            </a:r>
            <a:r>
              <a:rPr lang="en-US" sz="2000" dirty="0" smtClean="0"/>
              <a:t>Computer </a:t>
            </a:r>
            <a:r>
              <a:rPr lang="en-US" sz="2000" dirty="0" smtClean="0"/>
              <a:t>Graphics     </a:t>
            </a:r>
            <a:r>
              <a:rPr lang="en-US" sz="2000" dirty="0" smtClean="0"/>
              <a:t> </a:t>
            </a:r>
            <a:r>
              <a:rPr lang="en-US" sz="2000" dirty="0" smtClean="0"/>
              <a:t>Assoc. Prof.  Mihaela </a:t>
            </a:r>
            <a:r>
              <a:rPr lang="en-US" sz="2000" dirty="0" smtClean="0"/>
              <a:t>Malita</a:t>
            </a:r>
            <a:br>
              <a:rPr lang="en-US" sz="2000" dirty="0" smtClean="0"/>
            </a:br>
            <a:r>
              <a:rPr lang="en-US" sz="2000" dirty="0" smtClean="0"/>
              <a:t>Selected </a:t>
            </a:r>
            <a:r>
              <a:rPr lang="en-US" sz="2000" smtClean="0"/>
              <a:t>class work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763000" cy="4572000"/>
          </a:xfrm>
        </p:spPr>
        <p:txBody>
          <a:bodyPr>
            <a:noAutofit/>
          </a:bodyPr>
          <a:lstStyle/>
          <a:p>
            <a:endParaRPr lang="en-US" sz="1600" dirty="0"/>
          </a:p>
          <a:p>
            <a:pPr lvl="0" algn="l"/>
            <a:r>
              <a:rPr lang="en-US" sz="2400" b="1" dirty="0">
                <a:solidFill>
                  <a:schemeClr val="tx1"/>
                </a:solidFill>
              </a:rPr>
              <a:t>Stephen M. </a:t>
            </a:r>
            <a:r>
              <a:rPr lang="en-US" sz="2400" b="1" dirty="0" err="1">
                <a:solidFill>
                  <a:schemeClr val="tx1"/>
                </a:solidFill>
              </a:rPr>
              <a:t>Iodice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CS </a:t>
            </a:r>
            <a:r>
              <a:rPr lang="en-US" sz="2400" dirty="0">
                <a:solidFill>
                  <a:schemeClr val="tx1"/>
                </a:solidFill>
              </a:rPr>
              <a:t>‘16</a:t>
            </a:r>
            <a:r>
              <a:rPr lang="en-US" sz="2400" dirty="0" smtClean="0">
                <a:solidFill>
                  <a:schemeClr val="tx1"/>
                </a:solidFill>
              </a:rPr>
              <a:t>)		</a:t>
            </a:r>
            <a:r>
              <a:rPr lang="en-US" sz="2400" b="1" dirty="0" smtClean="0">
                <a:solidFill>
                  <a:schemeClr val="tx1"/>
                </a:solidFill>
              </a:rPr>
              <a:t>Matthew </a:t>
            </a:r>
            <a:r>
              <a:rPr lang="en-US" sz="2400" b="1" dirty="0">
                <a:solidFill>
                  <a:schemeClr val="tx1"/>
                </a:solidFill>
              </a:rPr>
              <a:t>I. Burke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CS </a:t>
            </a:r>
            <a:r>
              <a:rPr lang="en-US" sz="2400" dirty="0">
                <a:solidFill>
                  <a:schemeClr val="tx1"/>
                </a:solidFill>
              </a:rPr>
              <a:t>‘</a:t>
            </a:r>
            <a:r>
              <a:rPr lang="en-US" sz="2400" dirty="0" smtClean="0">
                <a:solidFill>
                  <a:schemeClr val="tx1"/>
                </a:solidFill>
              </a:rPr>
              <a:t>14)</a:t>
            </a:r>
            <a:endParaRPr lang="en-US" sz="2400" dirty="0">
              <a:solidFill>
                <a:schemeClr val="tx1"/>
              </a:solidFill>
            </a:endParaRPr>
          </a:p>
          <a:p>
            <a:pPr lvl="0" algn="l"/>
            <a:r>
              <a:rPr lang="en-US" sz="2400" b="1" dirty="0">
                <a:solidFill>
                  <a:schemeClr val="tx1"/>
                </a:solidFill>
              </a:rPr>
              <a:t>Michael D. Harper, Jr.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CS Bus ‘15)	</a:t>
            </a:r>
            <a:r>
              <a:rPr lang="en-US" sz="2400" b="1" dirty="0" smtClean="0">
                <a:solidFill>
                  <a:schemeClr val="tx1"/>
                </a:solidFill>
              </a:rPr>
              <a:t>Ashley </a:t>
            </a:r>
            <a:r>
              <a:rPr lang="en-US" sz="2400" b="1" dirty="0">
                <a:solidFill>
                  <a:schemeClr val="tx1"/>
                </a:solidFill>
              </a:rPr>
              <a:t>E. Ireland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CS </a:t>
            </a:r>
            <a:r>
              <a:rPr lang="en-US" sz="2400" dirty="0">
                <a:solidFill>
                  <a:schemeClr val="tx1"/>
                </a:solidFill>
              </a:rPr>
              <a:t>‘16)</a:t>
            </a:r>
          </a:p>
          <a:p>
            <a:pPr lvl="0" algn="l"/>
            <a:r>
              <a:rPr lang="en-US" sz="2400" b="1" dirty="0">
                <a:solidFill>
                  <a:schemeClr val="tx1"/>
                </a:solidFill>
              </a:rPr>
              <a:t>George O. </a:t>
            </a:r>
            <a:r>
              <a:rPr lang="en-US" sz="2400" b="1" dirty="0" err="1">
                <a:solidFill>
                  <a:schemeClr val="tx1"/>
                </a:solidFill>
              </a:rPr>
              <a:t>Lamptey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(Bus ‘14)		</a:t>
            </a:r>
            <a:r>
              <a:rPr lang="en-US" sz="2400" b="1" dirty="0" smtClean="0">
                <a:solidFill>
                  <a:schemeClr val="tx1"/>
                </a:solidFill>
              </a:rPr>
              <a:t>Zachary </a:t>
            </a:r>
            <a:r>
              <a:rPr lang="en-US" sz="2400" b="1" dirty="0">
                <a:solidFill>
                  <a:schemeClr val="tx1"/>
                </a:solidFill>
              </a:rPr>
              <a:t>L. Lombard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(Bus </a:t>
            </a:r>
            <a:r>
              <a:rPr lang="en-US" sz="2400" dirty="0">
                <a:solidFill>
                  <a:schemeClr val="tx1"/>
                </a:solidFill>
              </a:rPr>
              <a:t>‘15)</a:t>
            </a:r>
          </a:p>
          <a:p>
            <a:pPr lvl="0" algn="l"/>
            <a:r>
              <a:rPr lang="en-US" sz="2400" b="1" dirty="0">
                <a:solidFill>
                  <a:schemeClr val="tx1"/>
                </a:solidFill>
              </a:rPr>
              <a:t>Neil J. O’Rourke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CS </a:t>
            </a:r>
            <a:r>
              <a:rPr lang="en-US" sz="2400" dirty="0">
                <a:solidFill>
                  <a:schemeClr val="tx1"/>
                </a:solidFill>
              </a:rPr>
              <a:t>‘</a:t>
            </a:r>
            <a:r>
              <a:rPr lang="en-US" sz="2400" dirty="0" smtClean="0">
                <a:solidFill>
                  <a:schemeClr val="tx1"/>
                </a:solidFill>
              </a:rPr>
              <a:t>16)		</a:t>
            </a:r>
            <a:r>
              <a:rPr lang="en-US" sz="2400" b="1" dirty="0" smtClean="0">
                <a:solidFill>
                  <a:schemeClr val="tx1"/>
                </a:solidFill>
              </a:rPr>
              <a:t>Daniel </a:t>
            </a:r>
            <a:r>
              <a:rPr lang="en-US" sz="2400" b="1" dirty="0">
                <a:solidFill>
                  <a:schemeClr val="tx1"/>
                </a:solidFill>
              </a:rPr>
              <a:t>G. Ruiz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(Engineering </a:t>
            </a:r>
            <a:r>
              <a:rPr lang="en-US" sz="2400" dirty="0">
                <a:solidFill>
                  <a:schemeClr val="tx1"/>
                </a:solidFill>
              </a:rPr>
              <a:t>‘14)</a:t>
            </a:r>
          </a:p>
          <a:p>
            <a:pPr lvl="0" algn="l"/>
            <a:r>
              <a:rPr lang="en-US" sz="2400" b="1" dirty="0">
                <a:solidFill>
                  <a:schemeClr val="tx1"/>
                </a:solidFill>
              </a:rPr>
              <a:t>Emmett C. Schaeffer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CS </a:t>
            </a:r>
            <a:r>
              <a:rPr lang="en-US" sz="2400" dirty="0">
                <a:solidFill>
                  <a:schemeClr val="tx1"/>
                </a:solidFill>
              </a:rPr>
              <a:t>‘15</a:t>
            </a:r>
            <a:r>
              <a:rPr lang="en-US" sz="2400" dirty="0" smtClean="0">
                <a:solidFill>
                  <a:schemeClr val="tx1"/>
                </a:solidFill>
              </a:rPr>
              <a:t>)		</a:t>
            </a:r>
            <a:r>
              <a:rPr lang="en-US" sz="2400" b="1" dirty="0" smtClean="0">
                <a:solidFill>
                  <a:schemeClr val="tx1"/>
                </a:solidFill>
              </a:rPr>
              <a:t>Anthony </a:t>
            </a:r>
            <a:r>
              <a:rPr lang="en-US" sz="2400" b="1" dirty="0">
                <a:solidFill>
                  <a:schemeClr val="tx1"/>
                </a:solidFill>
              </a:rPr>
              <a:t>P. </a:t>
            </a:r>
            <a:r>
              <a:rPr lang="en-US" sz="2400" b="1" dirty="0" err="1">
                <a:solidFill>
                  <a:schemeClr val="tx1"/>
                </a:solidFill>
              </a:rPr>
              <a:t>Scouras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CS Bus </a:t>
            </a:r>
            <a:r>
              <a:rPr lang="en-US" sz="2400" dirty="0">
                <a:solidFill>
                  <a:schemeClr val="tx1"/>
                </a:solidFill>
              </a:rPr>
              <a:t>‘15)</a:t>
            </a:r>
          </a:p>
          <a:p>
            <a:pPr lvl="0" algn="l"/>
            <a:r>
              <a:rPr lang="en-US" sz="2400" b="1" dirty="0">
                <a:solidFill>
                  <a:schemeClr val="tx1"/>
                </a:solidFill>
              </a:rPr>
              <a:t>James V. </a:t>
            </a:r>
            <a:r>
              <a:rPr lang="en-US" sz="2400" b="1" dirty="0" err="1">
                <a:solidFill>
                  <a:schemeClr val="tx1"/>
                </a:solidFill>
              </a:rPr>
              <a:t>Scribi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(Finance </a:t>
            </a:r>
            <a:r>
              <a:rPr lang="en-US" sz="2400" dirty="0">
                <a:solidFill>
                  <a:schemeClr val="tx1"/>
                </a:solidFill>
              </a:rPr>
              <a:t>‘15</a:t>
            </a:r>
            <a:r>
              <a:rPr lang="en-US" sz="2400" dirty="0" smtClean="0">
                <a:solidFill>
                  <a:schemeClr val="tx1"/>
                </a:solidFill>
              </a:rPr>
              <a:t>)		</a:t>
            </a:r>
            <a:r>
              <a:rPr lang="en-US" sz="2400" b="1" dirty="0" smtClean="0">
                <a:solidFill>
                  <a:schemeClr val="tx1"/>
                </a:solidFill>
              </a:rPr>
              <a:t>Sean </a:t>
            </a:r>
            <a:r>
              <a:rPr lang="en-US" sz="2400" b="1" dirty="0">
                <a:solidFill>
                  <a:schemeClr val="tx1"/>
                </a:solidFill>
              </a:rPr>
              <a:t>R. Smith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CS </a:t>
            </a:r>
            <a:r>
              <a:rPr lang="en-US" sz="2400" dirty="0">
                <a:solidFill>
                  <a:schemeClr val="tx1"/>
                </a:solidFill>
              </a:rPr>
              <a:t>‘16)</a:t>
            </a:r>
          </a:p>
          <a:p>
            <a:pPr lvl="0" algn="l"/>
            <a:r>
              <a:rPr lang="en-US" sz="2400" b="1" dirty="0">
                <a:solidFill>
                  <a:schemeClr val="tx1"/>
                </a:solidFill>
              </a:rPr>
              <a:t>Joseph A. </a:t>
            </a:r>
            <a:r>
              <a:rPr lang="en-US" sz="2400" b="1" dirty="0" err="1">
                <a:solidFill>
                  <a:schemeClr val="tx1"/>
                </a:solidFill>
              </a:rPr>
              <a:t>Tebano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CS </a:t>
            </a:r>
            <a:r>
              <a:rPr lang="en-US" sz="2400" dirty="0">
                <a:solidFill>
                  <a:schemeClr val="tx1"/>
                </a:solidFill>
              </a:rPr>
              <a:t>‘</a:t>
            </a:r>
            <a:r>
              <a:rPr lang="en-US" sz="2400" dirty="0" smtClean="0">
                <a:solidFill>
                  <a:schemeClr val="tx1"/>
                </a:solidFill>
              </a:rPr>
              <a:t>14)		</a:t>
            </a:r>
            <a:r>
              <a:rPr lang="en-US" sz="2400" b="1" dirty="0" smtClean="0">
                <a:solidFill>
                  <a:schemeClr val="tx1"/>
                </a:solidFill>
              </a:rPr>
              <a:t>Matthew </a:t>
            </a:r>
            <a:r>
              <a:rPr lang="en-US" sz="2400" b="1" dirty="0">
                <a:solidFill>
                  <a:schemeClr val="tx1"/>
                </a:solidFill>
              </a:rPr>
              <a:t>D. </a:t>
            </a:r>
            <a:r>
              <a:rPr lang="en-US" sz="2400" b="1" dirty="0" err="1">
                <a:solidFill>
                  <a:schemeClr val="tx1"/>
                </a:solidFill>
              </a:rPr>
              <a:t>Yopp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CS </a:t>
            </a:r>
            <a:r>
              <a:rPr lang="en-US" sz="2400" dirty="0">
                <a:solidFill>
                  <a:schemeClr val="tx1"/>
                </a:solidFill>
              </a:rPr>
              <a:t>‘15)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ComputerScience\Malita Student Shared\SharedCS255MalitaS14\aireland\homework 8\spira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30829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4657" y="500352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“PEARLS”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3102-CB5A-456A-8459-2AAE8E5DA3F6}" type="datetime1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ASHLEY IRELAND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9B8B044-C6C0-4042-B4BC-E889A8BE91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:\ComputerScience\Malita Student Shared\SharedCS255MalitaS14\aireland\week 6\drip_painting\linesDri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7417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“BUBBLE GUM”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004D-2AD2-41F5-A315-16A3FD30C9BC}" type="datetime1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ASHLEY IRELAND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9B8B044-C6C0-4042-B4BC-E889A8BE91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:\ComputerScience\Malita Student Shared\SharedCS255MalitaS14\aireland\week 9\recursive_circles3\fractalCircl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8" y="976992"/>
            <a:ext cx="5214257" cy="521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2999" y="304800"/>
            <a:ext cx="635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“RAIN”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FBC5-5DEC-48B4-A16F-E3FBA581E341}" type="datetime1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ASHLEY IRELAND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9B8B044-C6C0-4042-B4BC-E889A8BE91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Hungry Shark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sesmith\Desktop\shar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3" y="79744"/>
            <a:ext cx="7616193" cy="5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Smith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D8B7-A9CA-45CD-8242-C8774B80AFA3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5938536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Using Pointillism to recreate a </a:t>
            </a:r>
            <a:r>
              <a:rPr lang="en-US" sz="2800" dirty="0" smtClean="0"/>
              <a:t>shark</a:t>
            </a:r>
            <a:r>
              <a:rPr lang="en-US" dirty="0" smtClean="0"/>
              <a:t> using spots.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i="1" dirty="0" smtClean="0">
                <a:solidFill>
                  <a:schemeClr val="bg1"/>
                </a:solidFill>
              </a:rPr>
              <a:t>Rainbow</a:t>
            </a:r>
            <a:r>
              <a:rPr lang="en-US" sz="2400" i="1" dirty="0" smtClean="0">
                <a:solidFill>
                  <a:schemeClr val="bg1"/>
                </a:solidFill>
              </a:rPr>
              <a:t/>
            </a:r>
            <a:br>
              <a:rPr lang="en-US" sz="2400" i="1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bg1"/>
                </a:solidFill>
              </a:rPr>
              <a:t>Op Art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Smith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D8B7-A9CA-45CD-8242-C8774B80AFA3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 descr="S:\ComputerScience\Malita Student Shared\SharedCS255MalitaS14\sesmith\hw9\colorallusion\col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3919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5257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circles and squares to create an Op art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4481-038D-4F43-B9AC-358DD116EE2B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071E-D834-49B2-B975-C344F1E35D87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 descr="S:\ComputerScience\Malita Student Shared\SharedCS255MalitaS14\druiz\HW week 11\Recursive_Circles\fractalCir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44236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5636" y="8717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Olive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09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4481-038D-4F43-B9AC-358DD116EE2B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071E-D834-49B2-B975-C344F1E35D87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S:\ComputerScience\Malita Student Shared\SharedCS255MalitaS14\druiz\HW week 8\spiral\spi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3743" y="16289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Hermit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17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ComputerScience\Malita Student Shared\SharedCS255MalitaS14\mburke\wolfy\WOLF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57" y="641475"/>
            <a:ext cx="4402182" cy="57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E963-7869-4AAF-8E39-80197E5F91BC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Matthew Burke Class of '14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CDF3-18D2-492F-B930-93FC7EDDC1A5}" type="slidenum">
              <a:rPr lang="en-US" smtClean="0"/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14082" y="304800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Wolfy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6294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Hunter being Hunted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8649679" cy="577012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Lombard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42BA0CA4-80BF-4FA9-BA5C-6BAFB6D86D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Drip Art- Angel Fish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7916"/>
            <a:ext cx="8077200" cy="568036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Lombard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CA4-80BF-4FA9-BA5C-6BAFB6D86D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All our digital art has been generated by computer programs written in the programming language called </a:t>
            </a:r>
            <a:r>
              <a:rPr lang="en-US" sz="4000" dirty="0" smtClean="0"/>
              <a:t>Processing </a:t>
            </a:r>
            <a:r>
              <a:rPr lang="en-US" sz="4000" dirty="0">
                <a:hlinkClick r:id="rId2"/>
              </a:rPr>
              <a:t>www.processing.org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</a:t>
            </a:r>
            <a:r>
              <a:rPr lang="en-US" sz="4000" dirty="0" smtClean="0"/>
              <a:t>invented </a:t>
            </a:r>
            <a:r>
              <a:rPr lang="en-US" sz="4000" dirty="0" smtClean="0"/>
              <a:t>by  in 2010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086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Live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728793" cy="56388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Lombard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CA4-80BF-4FA9-BA5C-6BAFB6D86D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Sully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447800"/>
            <a:ext cx="4038600" cy="41148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947F-2BF2-4F9F-B689-559D0E150882}" type="datetime1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 Tebano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26E6-8245-4D75-9A93-ECF5FD34D659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867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example of pointillism.  This picture is of Bryan Sullivan ‘16.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Circle Parade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343400" cy="526404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1EB3-E883-42FC-B88D-2A3C2E070DAC}" type="datetime1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 Tebano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26E6-8245-4D75-9A93-ECF5FD34D6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CCC00"/>
                </a:solidFill>
              </a:rPr>
              <a:t>Glow sticks</a:t>
            </a:r>
            <a:endParaRPr lang="en-US" dirty="0">
              <a:solidFill>
                <a:srgbClr val="CCCC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086600" cy="531821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324600"/>
            <a:ext cx="2895600" cy="365125"/>
          </a:xfrm>
        </p:spPr>
        <p:txBody>
          <a:bodyPr/>
          <a:lstStyle/>
          <a:p>
            <a:r>
              <a:rPr lang="en-US" sz="1600" smtClean="0"/>
              <a:t>Emmett Schaeffer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76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CCC00"/>
                </a:solidFill>
              </a:rPr>
              <a:t>Golden Flower</a:t>
            </a:r>
            <a:endParaRPr lang="en-US" dirty="0">
              <a:solidFill>
                <a:srgbClr val="CCCC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5943600" cy="5943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324600"/>
            <a:ext cx="2895600" cy="365125"/>
          </a:xfrm>
        </p:spPr>
        <p:txBody>
          <a:bodyPr/>
          <a:lstStyle/>
          <a:p>
            <a:r>
              <a:rPr lang="en-US" sz="1600" smtClean="0"/>
              <a:t>Emmett Schaeffer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00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CC00"/>
                </a:solidFill>
              </a:rPr>
              <a:t>Hungry Lions</a:t>
            </a:r>
            <a:endParaRPr lang="en-US" dirty="0">
              <a:solidFill>
                <a:srgbClr val="CCCC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Lion Original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06" b="39055"/>
          <a:stretch/>
        </p:blipFill>
        <p:spPr>
          <a:xfrm>
            <a:off x="152400" y="1752600"/>
            <a:ext cx="4728407" cy="466344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Lion Alteration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17" b="40884"/>
          <a:stretch/>
        </p:blipFill>
        <p:spPr>
          <a:xfrm>
            <a:off x="4572000" y="1676400"/>
            <a:ext cx="4708660" cy="45720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48400" y="6324600"/>
            <a:ext cx="2895600" cy="365125"/>
          </a:xfrm>
        </p:spPr>
        <p:txBody>
          <a:bodyPr/>
          <a:lstStyle/>
          <a:p>
            <a:r>
              <a:rPr lang="en-US" sz="1600" smtClean="0"/>
              <a:t>Emmett Schaeffer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91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Single Brush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F9B1-3970-4EF6-8508-566B5AE4CA5E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SIodice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 descr="S:\ComputerScience\Malita Student Shared\SharedCS255MalitaS14\siodice\Week12\Inception\Incep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7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Fake Artist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F9B1-3970-4EF6-8508-566B5AE4CA5E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SIodice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074" name="Picture 2" descr="S:\ComputerScience\Malita Student Shared\SharedCS255MalitaS14\siodice\Week12\Pretend_Artist\pretendArtis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Pieces to a big product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F9B1-3970-4EF6-8508-566B5AE4CA5E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SIodice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 descr="S:\ComputerScience\Malita Student Shared\SharedCS255MalitaS14\siodice\Week11\Circle0\FractalOfTheHou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8" t="7266" r="17430" b="9625"/>
          <a:stretch/>
        </p:blipFill>
        <p:spPr bwMode="auto">
          <a:xfrm>
            <a:off x="1447800" y="1109061"/>
            <a:ext cx="6248400" cy="532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F9B1-3970-4EF6-8508-566B5AE4CA5E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SIodice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70" name="Picture 2" descr="S:\ComputerScience\Malita Student Shared\SharedCS255MalitaS14\siodice\Week7\multipleSpirals\TheUns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8977"/>
            <a:ext cx="5792243" cy="5792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5930066"/>
            <a:ext cx="586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little Change of color can give you a whole new prospective </a:t>
            </a:r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Anthony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81000"/>
            <a:ext cx="27432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Art can be seen in many different ways and many different things can be called art. This is a collection of my opinion of </a:t>
            </a:r>
            <a:endParaRPr lang="en-US" sz="2800" i="1" dirty="0" smtClean="0"/>
          </a:p>
          <a:p>
            <a:r>
              <a:rPr lang="en-US" sz="2800" i="1" dirty="0" smtClean="0"/>
              <a:t>what art </a:t>
            </a:r>
            <a:r>
              <a:rPr lang="en-US" sz="2800" i="1" dirty="0"/>
              <a:t>is </a:t>
            </a:r>
            <a:endParaRPr lang="en-US" sz="2800" i="1" dirty="0" smtClean="0"/>
          </a:p>
          <a:p>
            <a:r>
              <a:rPr lang="en-US" sz="2800" i="1" dirty="0" smtClean="0"/>
              <a:t>from </a:t>
            </a:r>
            <a:r>
              <a:rPr lang="en-US" sz="2800" i="1" dirty="0"/>
              <a:t>simple objects to inverting colors</a:t>
            </a:r>
            <a:r>
              <a:rPr lang="en-US" i="1" dirty="0"/>
              <a:t>.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Anthony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Scouras</a:t>
            </a:r>
            <a:endParaRPr lang="en-US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CS255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3/15/14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45720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4"/>
                </a:solidFill>
              </a:rPr>
              <a:t>p</a:t>
            </a:r>
            <a:r>
              <a:rPr lang="en-US" dirty="0" smtClean="0">
                <a:solidFill>
                  <a:srgbClr val="FFC000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chemeClr val="accent3"/>
                </a:solidFill>
              </a:rPr>
              <a:t>e</a:t>
            </a:r>
            <a:r>
              <a:rPr lang="en-US" dirty="0" smtClean="0">
                <a:solidFill>
                  <a:schemeClr val="accent4"/>
                </a:solidFill>
              </a:rPr>
              <a:t>m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6800"/>
            <a:ext cx="4572000" cy="531302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1EF4-4170-4B8A-8279-D393477DAC3B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Lamptey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506BC-9077-4C10-95BB-D24CEDBD2F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of Dream</a:t>
            </a:r>
            <a:endParaRPr lang="en-US" dirty="0"/>
          </a:p>
        </p:txBody>
      </p:sp>
      <p:pic>
        <p:nvPicPr>
          <p:cNvPr id="4" name="Picture 2" descr="S:\ComputerScience\Malita Student Shared\SharedCS255MalitaS14\jscribi\homeworks\homework5\fish\jellyfish\fenwaypark\sav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371600"/>
            <a:ext cx="7620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3E79-C5A0-4DEA-A2F7-0A374B7F041A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Scribi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:\art\perfectGrid\crazy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5286"/>
            <a:ext cx="834292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570-F225-441F-8E31-1F43FED48117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Scribi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recursiveness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0695-4670-4CD9-9FF3-E9246636E3D8}" type="datetime1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Harper-TrapLord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Dark Valentine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338820" cy="5211763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317-2464-4882-A21A-7DBBEBD06E32}" type="datetime1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Harper-TrapLord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 Skies on a Dark 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9F18-0991-4A68-BE93-09FFC232A413}" type="datetime1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Yopp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180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“Purple Wave”</a:t>
            </a:r>
            <a:r>
              <a:rPr lang="en-US" sz="2400" dirty="0"/>
              <a:t>(</a:t>
            </a:r>
            <a:r>
              <a:rPr lang="en-US" sz="2000" dirty="0"/>
              <a:t>Pop </a:t>
            </a:r>
            <a:r>
              <a:rPr lang="en-US" sz="2000" dirty="0" smtClean="0"/>
              <a:t>Art)</a:t>
            </a:r>
            <a:endParaRPr lang="en-US" sz="2000" dirty="0"/>
          </a:p>
        </p:txBody>
      </p:sp>
      <p:pic>
        <p:nvPicPr>
          <p:cNvPr id="2050" name="Picture 2" descr="S:\ComputerScience\Malita Student Shared\SharedCS255MalitaS14\norourke\Week 12\Collections\Wakeboardi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26532"/>
            <a:ext cx="5714998" cy="57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712E-F06F-4A4E-8A75-9E530CB92E41}" type="datetime1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O’Rourke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Mind Games</a:t>
            </a:r>
            <a:endParaRPr lang="en-US" dirty="0"/>
          </a:p>
        </p:txBody>
      </p:sp>
      <p:pic>
        <p:nvPicPr>
          <p:cNvPr id="8194" name="Picture 2" descr="H:\cs255\Week 8\scale\Op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180114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4122" y="1143000"/>
            <a:ext cx="119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Art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BB2F-76F6-40F9-A960-C293C719AB36}" type="datetime1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O’Rourke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1143000"/>
          </a:xfrm>
        </p:spPr>
        <p:txBody>
          <a:bodyPr/>
          <a:lstStyle/>
          <a:p>
            <a:r>
              <a:rPr lang="en-US" dirty="0" smtClean="0"/>
              <a:t>Here is </a:t>
            </a:r>
            <a:r>
              <a:rPr lang="en-US" dirty="0" smtClean="0"/>
              <a:t>the </a:t>
            </a:r>
            <a:r>
              <a:rPr lang="en-US" dirty="0" err="1" smtClean="0">
                <a:hlinkClick r:id="rId2"/>
              </a:rPr>
              <a:t>Processing</a:t>
            </a:r>
            <a:r>
              <a:rPr lang="en-US" dirty="0" err="1" smtClean="0"/>
              <a:t>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67627"/>
          <a:stretch/>
        </p:blipFill>
        <p:spPr bwMode="auto">
          <a:xfrm>
            <a:off x="3048000" y="914400"/>
            <a:ext cx="3032760" cy="550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F8A4-387C-4FCC-BB02-32F194B36124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Schaeffer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here is what the code produces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:\ComputerScience\Malita Student Shared\SharedCS255MalitaS14\SELECTIONS\SOAR2014\Illusion\Illu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1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2C53-E9C2-4202-83FF-86CF5BAF67F9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Schaeffer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me_Antho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0" y="837404"/>
            <a:ext cx="8244777" cy="542554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Anthony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Show Class CS255 Spring 2014</a:t>
            </a:r>
          </a:p>
          <a:p>
            <a:pPr marL="0" indent="0" algn="ctr">
              <a:buNone/>
            </a:pPr>
            <a:r>
              <a:rPr lang="en-US" dirty="0" smtClean="0"/>
              <a:t>Saint Anselm College</a:t>
            </a:r>
            <a:endParaRPr lang="en-US" dirty="0"/>
          </a:p>
          <a:p>
            <a:pPr marL="0" indent="0">
              <a:buNone/>
            </a:pPr>
            <a:r>
              <a:rPr lang="en-US" sz="6000" dirty="0" smtClean="0"/>
              <a:t>  Thank you for listening</a:t>
            </a:r>
            <a:r>
              <a:rPr lang="en-US" sz="6000" dirty="0" smtClean="0"/>
              <a:t>!</a:t>
            </a: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162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iPhot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5" y="689115"/>
            <a:ext cx="7968646" cy="5711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197" y="388307"/>
            <a:ext cx="372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Dotted Mountain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Anthony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ComputerScience\Malita Student Shared\SharedCS255MalitaS14\aireland\myImages\mondrian\mondri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ComputerScience\Malita Student Shared\SharedCS255MalitaS14\aireland\myImages\mondrian\mondria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695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57199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“PROPORTIONS</a:t>
            </a:r>
            <a:r>
              <a:rPr lang="en-US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” (</a:t>
            </a:r>
            <a:r>
              <a:rPr lang="en-US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MONDRIAN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style</a:t>
            </a:r>
            <a: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0C31-1556-4A36-A57F-E51B94D44BD4}" type="datetime1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ASHLEY IRELAND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9B8B044-C6C0-4042-B4BC-E889A8BE91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:\ComputerScience\Malita Student Shared\SharedCS255MalitaS14\aireland\myImages\olymp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4478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4572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“OLYMPICS</a:t>
            </a:r>
            <a:r>
              <a:rPr lang="en-US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”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POINTILISM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style)</a:t>
            </a:r>
            <a:endParaRPr lang="en-US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064C-4940-480C-9E43-214958D458C0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ASHLEY IRELAND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9B8B044-C6C0-4042-B4BC-E889A8BE91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“RAINBOW</a:t>
            </a:r>
            <a:r>
              <a:rPr lang="en-US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”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(POINTILISM style)</a:t>
            </a:r>
          </a:p>
          <a:p>
            <a:pPr algn="ctr"/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4" descr="S:\ComputerScience\Malita Student Shared\SharedCS255MalitaS14\aireland\myImages\rainbowd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447800"/>
            <a:ext cx="5133975" cy="496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55B8-E61D-4C20-9ACD-7797E7EE3F3A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ASHLEY IRELAND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9B8B044-C6C0-4042-B4BC-E889A8BE91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628" y="3810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“POND</a:t>
            </a:r>
            <a:r>
              <a:rPr lang="en-US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”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(POINTILISM style)</a:t>
            </a:r>
          </a:p>
        </p:txBody>
      </p:sp>
      <p:pic>
        <p:nvPicPr>
          <p:cNvPr id="2053" name="Picture 5" descr="S:\ComputerScience\Malita Student Shared\SharedCS255MalitaS14\aireland\homework 4\pond\pond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28" y="15240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E4C0-B8BB-48A7-992B-CFFAD440AD7E}" type="datetime1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ASHLEY IRELAND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9B8B044-C6C0-4042-B4BC-E889A8BE91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375</Words>
  <Application>Microsoft Office PowerPoint</Application>
  <PresentationFormat>On-screen Show (4:3)</PresentationFormat>
  <Paragraphs>160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  Digital Art:  Humans and Nature SOAR 2014 Saint Anselm College CS255: Introduction to Computer Graphics      Assoc. Prof.  Mihaela Malita Selected class work </vt:lpstr>
      <vt:lpstr>Our technique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Hungry Shark </vt:lpstr>
      <vt:lpstr>Rainbow Op Art</vt:lpstr>
      <vt:lpstr>PowerPoint Presentation</vt:lpstr>
      <vt:lpstr>PowerPoint Presentation</vt:lpstr>
      <vt:lpstr>PowerPoint Presentation</vt:lpstr>
      <vt:lpstr>The Hunter being Hunted</vt:lpstr>
      <vt:lpstr>Drip Art- Angel Fish </vt:lpstr>
      <vt:lpstr>Live Life</vt:lpstr>
      <vt:lpstr>The Sully</vt:lpstr>
      <vt:lpstr>Circle Parade</vt:lpstr>
      <vt:lpstr>Glow sticks</vt:lpstr>
      <vt:lpstr>Golden Flower</vt:lpstr>
      <vt:lpstr>Hungry Lions</vt:lpstr>
      <vt:lpstr>A Single Brush Stroke</vt:lpstr>
      <vt:lpstr>The Fake Artist</vt:lpstr>
      <vt:lpstr>Little Pieces to a big product</vt:lpstr>
      <vt:lpstr>Simple Addition</vt:lpstr>
      <vt:lpstr>Carpe Diem</vt:lpstr>
      <vt:lpstr>Field of Dream</vt:lpstr>
      <vt:lpstr>Scales</vt:lpstr>
      <vt:lpstr>recursiveness</vt:lpstr>
      <vt:lpstr>Dark Valentine</vt:lpstr>
      <vt:lpstr>Bright Skies on a Dark Day</vt:lpstr>
      <vt:lpstr>“Purple Wave”(Pop Art)</vt:lpstr>
      <vt:lpstr>Mind Games</vt:lpstr>
      <vt:lpstr>Here is the Processingcode</vt:lpstr>
      <vt:lpstr>And here is what the code produces</vt:lpstr>
      <vt:lpstr>Final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Art:  Humans and Nature SOAR 2014 Saint Anselm College  CS255: Computer Graphics Teacher: M.Malita</dc:title>
  <dc:creator>Mihaela Malita</dc:creator>
  <cp:lastModifiedBy>Mihaela Malita</cp:lastModifiedBy>
  <cp:revision>28</cp:revision>
  <dcterms:created xsi:type="dcterms:W3CDTF">2006-08-16T00:00:00Z</dcterms:created>
  <dcterms:modified xsi:type="dcterms:W3CDTF">2015-09-01T13:03:35Z</dcterms:modified>
</cp:coreProperties>
</file>